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3"/>
  </p:notesMasterIdLst>
  <p:sldIdLst>
    <p:sldId id="256" r:id="rId2"/>
    <p:sldId id="276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srgbClr val="FF0000"/>
    </p:penClr>
  </p:showPr>
  <p:clrMru>
    <a:srgbClr val="632D09"/>
    <a:srgbClr val="3A1A05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2343"/>
    <p:restoredTop sz="94721"/>
  </p:normalViewPr>
  <p:slideViewPr>
    <p:cSldViewPr snapToGrid="0" snapToObjects="1">
      <p:cViewPr varScale="1">
        <p:scale>
          <a:sx n="68" d="100"/>
          <a:sy n="68" d="100"/>
        </p:scale>
        <p:origin x="-930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20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8EF360-C454-F141-B7E2-BEB89C5A5A95}" type="datetimeFigureOut">
              <a:rPr lang="en-US" smtClean="0"/>
              <a:pPr/>
              <a:t>1/13/2021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BAFBEA-0D88-2A40-9BBC-1076922F8F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284376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21D8D0F9-A0A1-0B46-B289-0B25DB2947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5000"/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sharpenSoften amount="58000"/>
                    </a14:imgEffect>
                    <a14:imgEffect>
                      <a14:saturation sat="162000"/>
                    </a14:imgEffect>
                    <a14:imgEffect>
                      <a14:brightnessContrast bright="54000" contras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621288E-ADB9-3947-BEAA-78810519D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3A1A05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9BDB15E4-9815-B941-A518-BEE28F2FDF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632D09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621B302-F4CA-A64C-B057-FED4F9E95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7F506-3707-D04A-8E8A-915143B6E2D2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98FCB1A-56C8-284E-B334-2B12806A1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B339E53-8F46-4848-A847-4A3686768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1E4825AE-4CC7-4448-8272-4D34DA7D1C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026588" y="0"/>
            <a:ext cx="1165412" cy="16301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834980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2964F6A-E8E1-944C-A664-04ABAD291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0BB6C1CD-C214-0846-A143-797DD6C95A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5568625-C847-D649-A523-D6932A2F7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2F965-8290-454B-8B05-86F02718E821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7CAB67D-7FD0-E841-853E-474A00935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6D1971E-6152-E64E-B9B8-39ABC3016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1239116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DD93B6BE-5827-AD48-ABDD-D34C911EAC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915A5209-6B29-834F-8EB8-ABF52EF552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9C0E99A-0E62-494C-B49B-DE7241601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C5B50-C8DF-B84F-A618-BF814515AD50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15389CD-4489-B047-BA26-20C29C2E0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D137E4D-A171-874C-A3BB-F9037439B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55626504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F2F0FDD-5E5D-3A44-8E98-9BA5EAEF0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363280C-835E-3E45-AEBD-13B54C8A1B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62E933B-7A19-9F4E-A281-637762EED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B0AF17D-FD98-E949-B221-27F4591E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5E34B96-3AB9-4D4A-8310-015129F6B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12393543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0C91063-D956-AA4A-9B69-779FB6AEF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61F9B22-2E21-B84B-A632-0EDF07CE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494C1C7-A7F4-A64D-93F4-F3B619706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767C6-D447-8A4D-83D2-517E725FF07D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CDE8DA7-562D-5E4D-ABCE-98AF283B9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A610B4C-0447-A44E-8A82-95CAA29BF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64858086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BDB2D9-D31F-8349-8C08-DBF50A66F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8BE9A77-213F-FA48-9653-C79613ED88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ECBDB978-CE8B-AF44-B701-A2771C4537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6655F8D-A9AD-A64A-B26B-9F3828E64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ABCCC-CFF8-394B-A262-01EF574C1522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C51C78D0-C224-6142-B9D8-8097FAFED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B4A1CC2-CD91-2B49-8C18-E5E9BDB33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33564670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20C9FF6-083B-DC43-953F-4B43BAA50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74FD665-FF95-944E-997D-68FF3F148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E202876B-56DB-E94A-AE19-8ACDC8026A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E9E628A1-EE71-8349-91FB-4E91689741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F8FED73F-4A17-EA44-A2D7-70F4F50983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FAABA238-5609-6E4B-B6BD-8D0A95267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85857-603A-9D4A-9C68-9BFB0BB1D041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97ACCCCF-E881-874F-805B-01E176F1B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30280E09-A2D6-6845-9A48-A01317D09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93710022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536DB1C-96F3-5345-8807-4BE1DBA85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567AAF0B-1D57-4E4D-9F5B-CE7306F7C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8E089-9E4F-D246-B769-F35127678799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B4C7A9EF-3E37-2A41-83E7-C9D1E5B27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D65A3DD4-5992-B748-A5C2-A8B90BE10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59485241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F376CC99-5971-024E-BB4C-6BD4F7583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68D71-EB16-A042-959D-699ABF519436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60FD84AA-2DDD-F848-A782-5345522DF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4F622B2D-AC6F-E042-833D-065DB774C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6485062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22712DA-BF57-4B43-ADF0-6E1F74844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F24F7E3-9A4A-CA44-B000-7184092BEE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9EC710F-20A7-D940-B296-3F389A686A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F5B7E4DF-109E-ED4A-9E71-3D2123106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EBAEC-1E58-A84E-A5E1-7D2680DF768E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974EFD5-7AD1-B04B-9504-5D2624BA5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41E1FCD-EDBA-F845-A1A7-50BB9A022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03339146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2D0AB4A-9B41-4447-B132-5D0F7D977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A0E7CD53-4DA4-5B4E-A9E9-382B1CF510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C970003-8F73-E648-B83B-A6B8342E30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7B72F2C-9FF8-B241-B127-63EF93C89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FAE5F-F965-D845-88E7-DDAAF49E6558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D50BCD9-BE3A-DB4B-9131-D29FD395D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A1A057F-CD3A-0945-912B-C58D368B2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C7321-2B77-EE48-B195-15EEE5B4EF2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04579978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FF00AF31-02C3-C846-832A-B9312227A5BD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40000"/>
            <a:extLst>
              <a:ext uri="{BEBA8EAE-BF5A-486C-A8C5-ECC9F3942E4B}">
                <a14:imgProps xmlns="" xmlns:a14="http://schemas.microsoft.com/office/drawing/2010/main">
                  <a14:imgLayer r:embed="rId14">
                    <a14:imgEffect>
                      <a14:sharpenSoften amount="58000"/>
                    </a14:imgEffect>
                    <a14:imgEffect>
                      <a14:saturation sat="162000"/>
                    </a14:imgEffect>
                    <a14:imgEffect>
                      <a14:brightnessContrast bright="54000" contras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44FA238-5D68-AD4C-A18F-5AEDAEE3F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997D2D4-0D9A-0140-ACB6-62BD3ACC12CE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AA4C75E-A889-854B-AA99-6F438E49AC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Professional English:: Arundhati Mahanta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0539E98-CDCD-864A-8707-3DF57D4CAD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1423293-BB51-284A-9C50-94B9A592CBC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5A6A78F-54FD-D840-9CC0-280E6328D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972933EA-99E2-D944-89F1-738E19B55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036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Pentagon 9">
            <a:extLst>
              <a:ext uri="{FF2B5EF4-FFF2-40B4-BE49-F238E27FC236}">
                <a16:creationId xmlns="" xmlns:a16="http://schemas.microsoft.com/office/drawing/2014/main" id="{845B50D2-1FB6-894A-9270-0C299C2018F3}"/>
              </a:ext>
            </a:extLst>
          </p:cNvPr>
          <p:cNvSpPr/>
          <p:nvPr/>
        </p:nvSpPr>
        <p:spPr>
          <a:xfrm>
            <a:off x="0" y="0"/>
            <a:ext cx="1600200" cy="320674"/>
          </a:xfrm>
          <a:prstGeom prst="homePlat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entagon 10">
            <a:extLst>
              <a:ext uri="{FF2B5EF4-FFF2-40B4-BE49-F238E27FC236}">
                <a16:creationId xmlns="" xmlns:a16="http://schemas.microsoft.com/office/drawing/2014/main" id="{ACD711F4-C3BF-1A4A-9CDC-84DE19A168D7}"/>
              </a:ext>
            </a:extLst>
          </p:cNvPr>
          <p:cNvSpPr/>
          <p:nvPr/>
        </p:nvSpPr>
        <p:spPr>
          <a:xfrm rot="10800000">
            <a:off x="11631706" y="6356349"/>
            <a:ext cx="522194" cy="365126"/>
          </a:xfrm>
          <a:prstGeom prst="homePlat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75C4077A-1DCD-D544-A6B7-F2AFAD05E63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353800" y="-20637"/>
            <a:ext cx="838200" cy="117241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834703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A9E8B18-D9E5-2A4D-A3B1-FA390BB59A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803717"/>
          </a:xfrm>
        </p:spPr>
        <p:txBody>
          <a:bodyPr/>
          <a:lstStyle/>
          <a:p>
            <a:r>
              <a:rPr lang="en-US" dirty="0" smtClean="0"/>
              <a:t>7 Cs of Business Letter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616C36C3-2B5D-6C4B-AFB7-92A55BB756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8FE514C-B8F5-5747-9756-54237517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3A4D4-3F9B-A049-834A-38C3BE9FFCFD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A0F5D83-DBD4-6741-8AA5-A551FB917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Professional English:: Arundhati Mahanta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4F09100-FEF6-E740-AF3D-9DED5506E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19686486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CORRECTNESS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the right level of language</a:t>
            </a:r>
          </a:p>
          <a:p>
            <a:r>
              <a:rPr lang="en-US" dirty="0" smtClean="0"/>
              <a:t>Check accuracy of facts, figures and words</a:t>
            </a:r>
          </a:p>
          <a:p>
            <a:r>
              <a:rPr lang="en-US" dirty="0" smtClean="0"/>
              <a:t>Maintain acceptable writing mechanics</a:t>
            </a:r>
          </a:p>
          <a:p>
            <a:r>
              <a:rPr lang="en-US" dirty="0" smtClean="0"/>
              <a:t>Choose non discriminatory language</a:t>
            </a:r>
          </a:p>
          <a:p>
            <a:r>
              <a:rPr lang="en-US" dirty="0" smtClean="0"/>
              <a:t>Use parallel language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Professional English::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>
              <a:buNone/>
            </a:pPr>
            <a:endParaRPr lang="en-US" sz="6600" i="1" dirty="0" smtClean="0">
              <a:latin typeface="Aparajita" pitchFamily="34" charset="0"/>
              <a:cs typeface="Aparajita" pitchFamily="34" charset="0"/>
            </a:endParaRPr>
          </a:p>
          <a:p>
            <a:pPr algn="ctr">
              <a:buNone/>
            </a:pPr>
            <a:r>
              <a:rPr lang="en-US" sz="6600" i="1" dirty="0" smtClean="0">
                <a:latin typeface="Aparajita" pitchFamily="34" charset="0"/>
                <a:cs typeface="Aparajita" pitchFamily="34" charset="0"/>
              </a:rPr>
              <a:t>THANKS</a:t>
            </a:r>
            <a:endParaRPr lang="en-US" sz="6600" i="1" dirty="0">
              <a:latin typeface="Aparajita" pitchFamily="34" charset="0"/>
              <a:cs typeface="Aparajita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Professional English::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 smtClean="0"/>
              <a:t>Unit 2 – Forms of Technical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914400" lvl="1" indent="-457200">
              <a:buFont typeface="+mj-lt"/>
              <a:buAutoNum type="alphaUcPeriod"/>
            </a:pPr>
            <a:r>
              <a:rPr lang="en-US" u="sng" dirty="0" smtClean="0"/>
              <a:t>7 Cs of Business Writing</a:t>
            </a:r>
            <a:r>
              <a:rPr lang="en-US" dirty="0" smtClean="0"/>
              <a:t>– Concreteness, Completeness, Clarity, Conciseness, Courtesy, Correctness and Consideration.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u="sng" dirty="0" smtClean="0"/>
              <a:t>C.V./Resume Writing</a:t>
            </a:r>
            <a:r>
              <a:rPr lang="en-US" dirty="0" smtClean="0"/>
              <a:t> – Types(Chronological, Functional, Hybrid)  and how to draft a CV along with Cover Letter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u="sng" dirty="0" smtClean="0"/>
              <a:t>Report Writing</a:t>
            </a:r>
            <a:r>
              <a:rPr lang="en-US" dirty="0" smtClean="0"/>
              <a:t> – Definition, Importance, Objective, Types, Structure and Drafting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u="sng" dirty="0" smtClean="0"/>
              <a:t>Proposal Writing</a:t>
            </a:r>
            <a:r>
              <a:rPr lang="en-US" dirty="0" smtClean="0"/>
              <a:t> - Definition, Importance, Objective, Types, Structure and Drafting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u="sng" dirty="0" smtClean="0"/>
              <a:t>Thesis/Project/Dissertation Writing</a:t>
            </a:r>
            <a:r>
              <a:rPr lang="en-US" dirty="0" smtClean="0"/>
              <a:t> – Importance and Structure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u="sng" dirty="0" smtClean="0"/>
              <a:t>Technical Research Paper Writing </a:t>
            </a:r>
            <a:r>
              <a:rPr lang="en-US" dirty="0" smtClean="0"/>
              <a:t>– Importance, Types and Structure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u="sng" dirty="0" smtClean="0"/>
              <a:t>Conference and Seminar</a:t>
            </a:r>
            <a:r>
              <a:rPr lang="en-US" dirty="0" smtClean="0"/>
              <a:t> – Importance, Types, Paper Writing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u="sng" dirty="0" smtClean="0"/>
              <a:t>Expert Technical Lecture</a:t>
            </a:r>
            <a:r>
              <a:rPr lang="en-US" dirty="0" smtClean="0"/>
              <a:t> – Advantages, Types and Requirements or Tips</a:t>
            </a:r>
          </a:p>
          <a:p>
            <a:endParaRPr lang="en-US" dirty="0" smtClean="0"/>
          </a:p>
          <a:p>
            <a:r>
              <a:rPr lang="en-US" i="1" dirty="0" smtClean="0"/>
              <a:t>Topics ‘A’ and ‘B’ to be studied from First Year notes.</a:t>
            </a:r>
            <a:endParaRPr lang="en-US" dirty="0" smtClean="0"/>
          </a:p>
          <a:p>
            <a:r>
              <a:rPr lang="en-US" i="1" dirty="0" smtClean="0"/>
              <a:t>Topics ‘C’, to ‘H’ to be studied from Second Year textbook and notes.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Professional English::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7 Cs OF BUSINESS WRITING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COMPLETENESS </a:t>
            </a:r>
          </a:p>
          <a:p>
            <a:r>
              <a:rPr lang="en-US" dirty="0" smtClean="0"/>
              <a:t>CONCISENESS</a:t>
            </a:r>
          </a:p>
          <a:p>
            <a:r>
              <a:rPr lang="en-US" dirty="0" smtClean="0"/>
              <a:t>CONSIDERATION</a:t>
            </a:r>
          </a:p>
          <a:p>
            <a:r>
              <a:rPr lang="en-US" dirty="0" smtClean="0"/>
              <a:t>CLARITY</a:t>
            </a:r>
          </a:p>
          <a:p>
            <a:r>
              <a:rPr lang="en-US" dirty="0" smtClean="0"/>
              <a:t>CONCRETENESS</a:t>
            </a:r>
          </a:p>
          <a:p>
            <a:r>
              <a:rPr lang="en-US" dirty="0" smtClean="0"/>
              <a:t>COURTESY</a:t>
            </a:r>
          </a:p>
          <a:p>
            <a:r>
              <a:rPr lang="en-US" dirty="0" smtClean="0"/>
              <a:t>CORRECTNESS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Professional English::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COMPLETENESS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Answer all questions that are asked</a:t>
            </a:r>
          </a:p>
          <a:p>
            <a:r>
              <a:rPr lang="en-US" dirty="0" smtClean="0"/>
              <a:t>Give something extra when desirable</a:t>
            </a:r>
          </a:p>
          <a:p>
            <a:r>
              <a:rPr lang="en-US" dirty="0" smtClean="0"/>
              <a:t>Check for five Ws &amp; one H</a:t>
            </a:r>
          </a:p>
          <a:p>
            <a:r>
              <a:rPr lang="en-US" dirty="0" smtClean="0"/>
              <a:t> Who What When Where Why and How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Professional English::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CONCISENESS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Eliminate wordy expressions </a:t>
            </a:r>
          </a:p>
          <a:p>
            <a:r>
              <a:rPr lang="en-US" dirty="0" smtClean="0"/>
              <a:t>Include only relevant statements – </a:t>
            </a:r>
          </a:p>
          <a:p>
            <a:pPr lvl="1"/>
            <a:r>
              <a:rPr lang="en-US" dirty="0" smtClean="0"/>
              <a:t>be focused</a:t>
            </a:r>
          </a:p>
          <a:p>
            <a:pPr lvl="1"/>
            <a:r>
              <a:rPr lang="en-US" dirty="0" smtClean="0"/>
              <a:t>prune &amp; avoid long explanations – </a:t>
            </a:r>
          </a:p>
          <a:p>
            <a:pPr lvl="1"/>
            <a:r>
              <a:rPr lang="en-US" dirty="0" smtClean="0"/>
              <a:t>avoid gushing politeness </a:t>
            </a:r>
          </a:p>
          <a:p>
            <a:r>
              <a:rPr lang="en-US" dirty="0" smtClean="0"/>
              <a:t> Avoid unnecessary repetitions – </a:t>
            </a:r>
          </a:p>
          <a:p>
            <a:pPr lvl="1"/>
            <a:r>
              <a:rPr lang="en-US" dirty="0" smtClean="0"/>
              <a:t>use short forms the second time </a:t>
            </a:r>
          </a:p>
          <a:p>
            <a:pPr lvl="1"/>
            <a:r>
              <a:rPr lang="en-US" dirty="0" smtClean="0"/>
              <a:t>use pronouns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Professional English::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CONSIDERATION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Focus on YOU instead of I &amp; WE </a:t>
            </a:r>
          </a:p>
          <a:p>
            <a:r>
              <a:rPr lang="en-US" dirty="0" smtClean="0"/>
              <a:t>Show reader benefit &amp; interest</a:t>
            </a:r>
          </a:p>
          <a:p>
            <a:r>
              <a:rPr lang="en-US" dirty="0" smtClean="0"/>
              <a:t>Emphasize positive&amp; pleasant</a:t>
            </a:r>
          </a:p>
          <a:p>
            <a:r>
              <a:rPr lang="en-US" dirty="0" smtClean="0"/>
              <a:t>Apply integrity &amp; ethics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Professional English::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CONCRETENESS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specific facts and figures</a:t>
            </a:r>
          </a:p>
          <a:p>
            <a:r>
              <a:rPr lang="en-US" dirty="0" smtClean="0"/>
              <a:t>Put action into verbs</a:t>
            </a:r>
          </a:p>
          <a:p>
            <a:r>
              <a:rPr lang="en-US" dirty="0" smtClean="0"/>
              <a:t>Choose vivid image building words by comparison &amp; figurative language </a:t>
            </a:r>
          </a:p>
          <a:p>
            <a:r>
              <a:rPr lang="en-US" dirty="0" smtClean="0"/>
              <a:t>Use more adjectives and adverbs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Professional English::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Choose short , familiar &amp; conversational words</a:t>
            </a:r>
          </a:p>
          <a:p>
            <a:r>
              <a:rPr lang="en-US" dirty="0" smtClean="0"/>
              <a:t>Construct effective sentences and paragraphs by unity of idea and sequencing</a:t>
            </a:r>
          </a:p>
          <a:p>
            <a:r>
              <a:rPr lang="en-US" dirty="0" smtClean="0"/>
              <a:t>Achieve appropriate readability by using formal &amp; informal language</a:t>
            </a:r>
          </a:p>
          <a:p>
            <a:r>
              <a:rPr lang="en-US" dirty="0" smtClean="0"/>
              <a:t>Include examples, illustrations &amp; visual aids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Professional English::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COURTESY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 sincere , tactful, thoughtful and appreciative</a:t>
            </a:r>
          </a:p>
          <a:p>
            <a:r>
              <a:rPr lang="en-US" dirty="0" smtClean="0"/>
              <a:t>Omit expressions that hurt , irritate, or insult</a:t>
            </a:r>
          </a:p>
          <a:p>
            <a:r>
              <a:rPr lang="en-US" dirty="0" smtClean="0"/>
              <a:t>Grant apologies graciously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2658-CABE-F940-8211-B0388C5694BF}" type="datetime1">
              <a:rPr lang="en-IN" smtClean="0"/>
              <a:pPr/>
              <a:t>13-01-2021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Professional English:: Arundhati Mahanta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23293-BB51-284A-9C50-94B9A592CBC0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rundhati 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Arundhati 2" id="{1E847A70-080C-AA47-A4AF-7AA3372B5D28}" vid="{7D79222E-2424-C945-B79E-7C09D9872E6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FE2698980F344CBC5DFE123CC81923" ma:contentTypeVersion="2" ma:contentTypeDescription="Create a new document." ma:contentTypeScope="" ma:versionID="94a02ab2ef950b5a6c10701970d054ec">
  <xsd:schema xmlns:xsd="http://www.w3.org/2001/XMLSchema" xmlns:xs="http://www.w3.org/2001/XMLSchema" xmlns:p="http://schemas.microsoft.com/office/2006/metadata/properties" xmlns:ns2="096d8380-acb4-43f1-b154-828ce32864f4" targetNamespace="http://schemas.microsoft.com/office/2006/metadata/properties" ma:root="true" ma:fieldsID="5fe6afda06cd577bdc0b365efcb8ea83" ns2:_="">
    <xsd:import namespace="096d8380-acb4-43f1-b154-828ce32864f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6d8380-acb4-43f1-b154-828ce32864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EC8C386-5017-4790-A5C2-7A2EAEFE1BCC}"/>
</file>

<file path=customXml/itemProps2.xml><?xml version="1.0" encoding="utf-8"?>
<ds:datastoreItem xmlns:ds="http://schemas.openxmlformats.org/officeDocument/2006/customXml" ds:itemID="{EDE309C5-D8C2-4A4D-A6F5-C39EE4E0812D}"/>
</file>

<file path=customXml/itemProps3.xml><?xml version="1.0" encoding="utf-8"?>
<ds:datastoreItem xmlns:ds="http://schemas.openxmlformats.org/officeDocument/2006/customXml" ds:itemID="{9CD1184A-47E0-4AF9-90A3-FBFEFE0CCFA0}"/>
</file>

<file path=docProps/app.xml><?xml version="1.0" encoding="utf-8"?>
<Properties xmlns="http://schemas.openxmlformats.org/officeDocument/2006/extended-properties" xmlns:vt="http://schemas.openxmlformats.org/officeDocument/2006/docPropsVTypes">
  <Template>Arundhati 2</Template>
  <TotalTime>1918</TotalTime>
  <Words>431</Words>
  <Application>Microsoft Macintosh PowerPoint</Application>
  <PresentationFormat>Custom</PresentationFormat>
  <Paragraphs>95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Arundhati 2</vt:lpstr>
      <vt:lpstr>7 Cs of Business Letter</vt:lpstr>
      <vt:lpstr>Unit 2 – Forms of Technical Communication</vt:lpstr>
      <vt:lpstr>7 Cs OF BUSINESS WRITING</vt:lpstr>
      <vt:lpstr>COMPLETENESS</vt:lpstr>
      <vt:lpstr>CONCISENESS</vt:lpstr>
      <vt:lpstr>CONSIDERATION</vt:lpstr>
      <vt:lpstr>CONCRETENESS</vt:lpstr>
      <vt:lpstr>CLARITY</vt:lpstr>
      <vt:lpstr>COURTESY</vt:lpstr>
      <vt:lpstr>CORRECTNESS</vt:lpstr>
      <vt:lpstr>Slide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1 Revision - 1</dc:title>
  <dc:creator>Arundhati</dc:creator>
  <cp:lastModifiedBy>arund</cp:lastModifiedBy>
  <cp:revision>8</cp:revision>
  <dcterms:created xsi:type="dcterms:W3CDTF">2020-04-20T08:32:57Z</dcterms:created>
  <dcterms:modified xsi:type="dcterms:W3CDTF">2021-01-13T04:20:29Z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0x010100D4FE2698980F344CBC5DFE123CC81923</vt:lpwstr>
  </property>
</Properties>
</file>

<file path=docProps/thumbnail.jpeg>
</file>